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57" r:id="rId5"/>
    <p:sldId id="259" r:id="rId6"/>
    <p:sldId id="260" r:id="rId7"/>
    <p:sldId id="262" r:id="rId8"/>
    <p:sldId id="261" r:id="rId9"/>
    <p:sldId id="263" r:id="rId10"/>
    <p:sldId id="268" r:id="rId11"/>
    <p:sldId id="267" r:id="rId12"/>
    <p:sldId id="266" r:id="rId13"/>
    <p:sldId id="264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8F313-B5C4-4A26-A72D-9BE271B4C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3CCE16C-FCBD-4183-A21B-584180538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83FA2E-D877-4FBA-BC8A-88DCDFB00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302B37-6F72-4C8D-A146-15579435F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F859AE-E19E-4DA5-B919-D366DF22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5465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A62BD-C2C7-48AA-89F8-78B9B1BC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AEBF2D-8E52-44B9-B7D9-4EF74DCF2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8659083-83A5-4882-8519-09D7EE2EB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0690A4-25BA-45B4-A509-1137104F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E2E512-0548-4DB2-94C3-EBE074747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1673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5914A-E06A-44EF-BD27-DEAE01EB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91B8C5-BEA7-4F45-8258-84DEB9052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B43051-DB2F-46B3-9B84-1E9C540D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4752B9-FC7A-4C5A-9431-4AA9FDF9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6D89A53-157D-4FC3-9C3E-381407E3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2457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246E6-1FCE-4C27-9D70-F6297BC8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7C3A9F-61D1-4944-9921-4BA665BA9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5486B33-BFD4-4FBE-86CF-D651A2272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ECC676F-5492-4842-BB13-5903981F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E66F211-D697-49C1-BF69-5CDDF0525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C50AEC8-F126-4E81-8461-E6A6EF4B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9625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E4F518-6EE0-490B-8DCF-0102E89EF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2574D7-8303-4175-9DDA-FDD8B4E6B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9AFD39A-1E27-48F0-989C-40EAA5FD6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2524744-A3E1-4C1A-9253-5CF2A07FD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BD7CF89-8318-4E47-BB89-2E2D48D68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4AA88DB-D469-49C9-8BD9-0C58D5A83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F4023D5-A8E0-47F4-B071-97B1A0E9F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9D2BDD1-71C3-4B85-AF67-6D98D4E9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789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AF462-8640-44D5-8DCD-E9A31459F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023CDF6-9C0D-4265-991F-A43BF6DA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EC2078E-FBCF-4D7B-B9C6-015B27749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32EA637-A562-4A6D-AD43-7294D893A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274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590EC9E-7897-4432-9CDF-B8627310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2107973-2DD5-440F-A38D-B9524C05D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E56358-A952-4B8C-B74B-33A398C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154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BD1E2-5A49-485A-8D82-A89439237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569AF5-38CE-47BD-93A5-CAE59E7CF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10F752D-0577-4831-B690-80CF0687C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8D0F606-E2EA-48F4-8C42-882C1899B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C310CD4-9E4B-4F77-9654-5E53A14E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33D2A26-DB71-44AB-B06B-C8988667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5806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3C3139-7F57-4B1C-88F1-D8792EDB5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1BA2D78-F9E5-42AF-88DE-5AD0562D15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1578E62-1C76-4238-9498-2B14C1742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27B361-F5E3-4FCE-8CBC-E58560C60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A9F9CD0-FC85-4210-852D-B4A0C51B5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6EC3D24-AB3C-43D4-90DA-17FADB1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919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7D8395-7395-4B46-8912-CD937C3CB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2210511-2BC9-4147-95DF-2730EF12A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B8CB6B-E6C6-46EF-8242-8522A623A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D81E13-0B51-40C1-9B34-3C40B62E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B0185B-3141-40D1-8F16-08B0B228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198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CDA949F-F317-4CE0-8854-0AA4A50F31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5B11105-B53D-4C4F-B57F-18D7FE9EF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FABEA6-A206-44A9-9425-B0231CD7F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25AF51-3770-41E6-81E3-7FBEA258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B834D4-1DD6-48C5-AECC-B4BFB52A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66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1F924BB-72FE-4A8A-95D6-9562A430F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CF383A-D21D-43CC-A682-CABF2DD59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6FD4405-F718-4A12-951B-E26ED9C8FD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55A15-1F6D-48DA-9743-945A3435090D}" type="datetimeFigureOut">
              <a:rPr lang="nl-NL" smtClean="0"/>
              <a:t>15-3-2021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F1F8A5-39D9-4CA3-B938-F36CAC712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4B43C2-FE2D-46DA-A92C-C414E1D5A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61FF-29B2-4F3F-9755-BBCB4640BD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589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34C349-8231-4720-847F-0A157A3E9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8700" y="2441195"/>
            <a:ext cx="7849299" cy="1068767"/>
          </a:xfrm>
        </p:spPr>
        <p:txBody>
          <a:bodyPr/>
          <a:lstStyle/>
          <a:p>
            <a:r>
              <a:rPr lang="nl-NL" dirty="0"/>
              <a:t>Schimmels en bacteriën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090EC6B-D893-4E32-A467-2E09C1E32EE3}"/>
              </a:ext>
            </a:extLst>
          </p:cNvPr>
          <p:cNvSpPr txBox="1"/>
          <p:nvPr/>
        </p:nvSpPr>
        <p:spPr>
          <a:xfrm>
            <a:off x="4370664" y="3602242"/>
            <a:ext cx="255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Opruimers van de natuur</a:t>
            </a:r>
          </a:p>
        </p:txBody>
      </p:sp>
    </p:spTree>
    <p:extLst>
      <p:ext uri="{BB962C8B-B14F-4D97-AF65-F5344CB8AC3E}">
        <p14:creationId xmlns:p14="http://schemas.microsoft.com/office/powerpoint/2010/main" val="3547305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F3B38-D94B-423E-A7E6-052434ED6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276" y="18255"/>
            <a:ext cx="3786930" cy="1325563"/>
          </a:xfrm>
        </p:spPr>
        <p:txBody>
          <a:bodyPr/>
          <a:lstStyle/>
          <a:p>
            <a:r>
              <a:rPr lang="nl-NL" dirty="0"/>
              <a:t>Leerdoelen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2CC338-C261-47C9-843E-9B41653E4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kunt kenmerken noemen van schimmels en bacteriën.</a:t>
            </a:r>
          </a:p>
          <a:p>
            <a:r>
              <a:rPr lang="nl-NL" dirty="0"/>
              <a:t>Je kunt voorbeelden noemen van gevaren en toepassingen van schimmels en bacteriën.</a:t>
            </a:r>
          </a:p>
        </p:txBody>
      </p:sp>
    </p:spTree>
    <p:extLst>
      <p:ext uri="{BB962C8B-B14F-4D97-AF65-F5344CB8AC3E}">
        <p14:creationId xmlns:p14="http://schemas.microsoft.com/office/powerpoint/2010/main" val="153636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3DAECD-66A1-4ACD-B480-473F0F5F9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072" y="113455"/>
            <a:ext cx="3054292" cy="1325563"/>
          </a:xfrm>
        </p:spPr>
        <p:txBody>
          <a:bodyPr/>
          <a:lstStyle/>
          <a:p>
            <a:r>
              <a:rPr lang="nl-NL" dirty="0"/>
              <a:t>Schimmels</a:t>
            </a:r>
          </a:p>
        </p:txBody>
      </p:sp>
      <p:pic>
        <p:nvPicPr>
          <p:cNvPr id="2052" name="Picture 4" descr="Kinoko-Tech makes alternative protein from fungal mycelium growing on  legumes and grains">
            <a:extLst>
              <a:ext uri="{FF2B5EF4-FFF2-40B4-BE49-F238E27FC236}">
                <a16:creationId xmlns:a16="http://schemas.microsoft.com/office/drawing/2014/main" id="{3251A93A-EA06-48EF-97C0-58BCCA229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82" y="3593663"/>
            <a:ext cx="4563043" cy="304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10 of the Most Unusual Fungi | allhomosapienswelcome">
            <a:extLst>
              <a:ext uri="{FF2B5EF4-FFF2-40B4-BE49-F238E27FC236}">
                <a16:creationId xmlns:a16="http://schemas.microsoft.com/office/drawing/2014/main" id="{D29624DC-AC3E-4088-B1D5-3477A89BD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594" y="252412"/>
            <a:ext cx="3762463" cy="282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dible and Poisonous Mushrooms : agri learner">
            <a:extLst>
              <a:ext uri="{FF2B5EF4-FFF2-40B4-BE49-F238E27FC236}">
                <a16:creationId xmlns:a16="http://schemas.microsoft.com/office/drawing/2014/main" id="{A563486E-453D-402C-B004-F930D6BA6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82" y="1116488"/>
            <a:ext cx="4111132" cy="231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ouldy bread - Stock Image - C004/6859 - Science Photo Library">
            <a:extLst>
              <a:ext uri="{FF2B5EF4-FFF2-40B4-BE49-F238E27FC236}">
                <a16:creationId xmlns:a16="http://schemas.microsoft.com/office/drawing/2014/main" id="{90C78DBE-EF0A-4770-8652-F619F7C01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055" y="3294688"/>
            <a:ext cx="4470875" cy="298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114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1B903-A6F4-4461-8DF9-6086955A1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386" y="118074"/>
            <a:ext cx="6183386" cy="1019058"/>
          </a:xfrm>
        </p:spPr>
        <p:txBody>
          <a:bodyPr>
            <a:normAutofit/>
          </a:bodyPr>
          <a:lstStyle/>
          <a:p>
            <a:r>
              <a:rPr lang="nl-NL" dirty="0" err="1"/>
              <a:t>Celkenmerken</a:t>
            </a:r>
            <a:r>
              <a:rPr lang="nl-NL" dirty="0"/>
              <a:t> schimmels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DB436C-DFBE-4577-8308-EED1D371D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142" y="1137132"/>
            <a:ext cx="7416567" cy="1765373"/>
          </a:xfrm>
        </p:spPr>
        <p:txBody>
          <a:bodyPr>
            <a:noAutofit/>
          </a:bodyPr>
          <a:lstStyle/>
          <a:p>
            <a:r>
              <a:rPr lang="nl-NL" sz="3200" dirty="0"/>
              <a:t>Wel celkern</a:t>
            </a:r>
          </a:p>
          <a:p>
            <a:r>
              <a:rPr lang="nl-NL" sz="3200" dirty="0"/>
              <a:t>Wel celwand</a:t>
            </a:r>
          </a:p>
          <a:p>
            <a:r>
              <a:rPr lang="nl-NL" sz="3200" dirty="0"/>
              <a:t>Geen bladgroenkorrels</a:t>
            </a:r>
          </a:p>
        </p:txBody>
      </p:sp>
      <p:pic>
        <p:nvPicPr>
          <p:cNvPr id="6146" name="Picture 2" descr="What is the cell structure of fungi? - Quora">
            <a:extLst>
              <a:ext uri="{FF2B5EF4-FFF2-40B4-BE49-F238E27FC236}">
                <a16:creationId xmlns:a16="http://schemas.microsoft.com/office/drawing/2014/main" id="{894301C1-F81C-4079-9832-2968B5497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606" y="1137132"/>
            <a:ext cx="4364589" cy="559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Yeast cells, SEM #19527309 Framed Prints, Wall Art, Posters, Jigsaws">
            <a:extLst>
              <a:ext uri="{FF2B5EF4-FFF2-40B4-BE49-F238E27FC236}">
                <a16:creationId xmlns:a16="http://schemas.microsoft.com/office/drawing/2014/main" id="{10291CF8-31FA-4DDA-876D-DCE01ECCB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138" y="3310636"/>
            <a:ext cx="4671661" cy="342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992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7A681-F768-4205-AE20-7DB750A0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747" y="314792"/>
            <a:ext cx="1628163" cy="641554"/>
          </a:xfrm>
        </p:spPr>
        <p:txBody>
          <a:bodyPr>
            <a:normAutofit fontScale="90000"/>
          </a:bodyPr>
          <a:lstStyle/>
          <a:p>
            <a:r>
              <a:rPr lang="nl-NL" dirty="0"/>
              <a:t>bouw</a:t>
            </a:r>
          </a:p>
        </p:txBody>
      </p:sp>
      <p:pic>
        <p:nvPicPr>
          <p:cNvPr id="1026" name="Picture 2" descr="PDF] 13 Network Organisation of Mycelial Fungi | Semantic Scholar">
            <a:extLst>
              <a:ext uri="{FF2B5EF4-FFF2-40B4-BE49-F238E27FC236}">
                <a16:creationId xmlns:a16="http://schemas.microsoft.com/office/drawing/2014/main" id="{FF45E20B-FB32-40C8-BE5A-0D566171D8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3" y="822123"/>
            <a:ext cx="5217253" cy="240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Yeast Cells Sem Photograph by Eye of Science">
            <a:extLst>
              <a:ext uri="{FF2B5EF4-FFF2-40B4-BE49-F238E27FC236}">
                <a16:creationId xmlns:a16="http://schemas.microsoft.com/office/drawing/2014/main" id="{884F925C-6077-46CE-9C91-D26124847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588" y="464149"/>
            <a:ext cx="4779237" cy="368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hizopus (bread mold) is a genus of common saprophytic fungi,Rhizopus. ,  #spon, #mold, #bread, #Rhizopus, #fungi, #microscope #ad | Bread mold,  Fungi, Photo image">
            <a:extLst>
              <a:ext uri="{FF2B5EF4-FFF2-40B4-BE49-F238E27FC236}">
                <a16:creationId xmlns:a16="http://schemas.microsoft.com/office/drawing/2014/main" id="{6034714C-3B51-4A64-9A55-26E0F05C4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3" y="3321928"/>
            <a:ext cx="5217253" cy="347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726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2A3A8-CC2B-452E-9A9E-AD1BA35E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129" y="230901"/>
            <a:ext cx="6065939" cy="817723"/>
          </a:xfrm>
        </p:spPr>
        <p:txBody>
          <a:bodyPr/>
          <a:lstStyle/>
          <a:p>
            <a:r>
              <a:rPr lang="nl-NL" dirty="0"/>
              <a:t>Vrucht (paddenstoelen) </a:t>
            </a:r>
          </a:p>
        </p:txBody>
      </p:sp>
      <p:pic>
        <p:nvPicPr>
          <p:cNvPr id="2050" name="Picture 2" descr="32 Weird &amp; Wonderful Fungi &amp; Mushroom Pictures - The Photo Argus">
            <a:extLst>
              <a:ext uri="{FF2B5EF4-FFF2-40B4-BE49-F238E27FC236}">
                <a16:creationId xmlns:a16="http://schemas.microsoft.com/office/drawing/2014/main" id="{AD4CAF97-40A4-4AC1-A566-5D9A26506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58" y="1193902"/>
            <a:ext cx="3063614" cy="192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ood Pictutes: Strange and exotic mushrooms">
            <a:extLst>
              <a:ext uri="{FF2B5EF4-FFF2-40B4-BE49-F238E27FC236}">
                <a16:creationId xmlns:a16="http://schemas.microsoft.com/office/drawing/2014/main" id="{E2FCF7CD-957C-4E38-8C0C-10B3974C1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874" y="1193901"/>
            <a:ext cx="3598877" cy="198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eird mushroom | I don't know much about mushrooms so I have… | Flickr">
            <a:extLst>
              <a:ext uri="{FF2B5EF4-FFF2-40B4-BE49-F238E27FC236}">
                <a16:creationId xmlns:a16="http://schemas.microsoft.com/office/drawing/2014/main" id="{3335EE59-F50C-47AA-BC32-4D3D0E35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678" y="3677977"/>
            <a:ext cx="2032420" cy="270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ushrooms Found in Colorado––Deadly, Psychedelic, and Everything in Between">
            <a:extLst>
              <a:ext uri="{FF2B5EF4-FFF2-40B4-BE49-F238E27FC236}">
                <a16:creationId xmlns:a16="http://schemas.microsoft.com/office/drawing/2014/main" id="{E02723A5-4214-42EC-808C-2CDBE3479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4" y="3257153"/>
            <a:ext cx="3972247" cy="198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eautiful Mushrooms Photograph by Mountain Dreams">
            <a:extLst>
              <a:ext uri="{FF2B5EF4-FFF2-40B4-BE49-F238E27FC236}">
                <a16:creationId xmlns:a16="http://schemas.microsoft.com/office/drawing/2014/main" id="{867F01D9-80D3-420D-A84E-608C7ED9C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96" y="3917205"/>
            <a:ext cx="4848717" cy="270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he Mystical World Of Mushrooms Captured In Photos | Bored Panda">
            <a:extLst>
              <a:ext uri="{FF2B5EF4-FFF2-40B4-BE49-F238E27FC236}">
                <a16:creationId xmlns:a16="http://schemas.microsoft.com/office/drawing/2014/main" id="{1946132C-F844-419A-82C4-89BCB7BDC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453" y="1572235"/>
            <a:ext cx="4278910" cy="213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15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B7AEC1-6309-465A-861F-8D2B5D1CE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246" y="147012"/>
            <a:ext cx="1905000" cy="926780"/>
          </a:xfrm>
        </p:spPr>
        <p:txBody>
          <a:bodyPr/>
          <a:lstStyle/>
          <a:p>
            <a:r>
              <a:rPr lang="nl-NL" dirty="0"/>
              <a:t>sporen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99563DB-8AD0-4F59-9FC8-B650C135A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17" y="1073792"/>
            <a:ext cx="3123220" cy="367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ommon puffball Scleroderma citrinum no 2 - License, download or print for  £20.00 | Photos | Picfair">
            <a:extLst>
              <a:ext uri="{FF2B5EF4-FFF2-40B4-BE49-F238E27FC236}">
                <a16:creationId xmlns:a16="http://schemas.microsoft.com/office/drawing/2014/main" id="{0EAB6312-55AB-4A5F-8C86-EE1751E52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545" y="1073791"/>
            <a:ext cx="2851895" cy="367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he Mushroom Life Cycle – Forest Origins">
            <a:extLst>
              <a:ext uri="{FF2B5EF4-FFF2-40B4-BE49-F238E27FC236}">
                <a16:creationId xmlns:a16="http://schemas.microsoft.com/office/drawing/2014/main" id="{61A6F144-2B93-4E33-97AA-7616A99FE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428" y="653554"/>
            <a:ext cx="45720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427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D7B56B-95E1-4358-9E4E-66A500892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Nuttige schimmels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0D214F-A448-4AD3-B8F6-60572BEB4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35055" cy="3006434"/>
          </a:xfrm>
        </p:spPr>
        <p:txBody>
          <a:bodyPr/>
          <a:lstStyle/>
          <a:p>
            <a:r>
              <a:rPr lang="nl-NL" dirty="0"/>
              <a:t>Voedsel</a:t>
            </a:r>
          </a:p>
          <a:p>
            <a:r>
              <a:rPr lang="nl-NL" dirty="0"/>
              <a:t>Medicijnen</a:t>
            </a:r>
          </a:p>
          <a:p>
            <a:r>
              <a:rPr lang="nl-NL" dirty="0"/>
              <a:t>Opruimers van de natuur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F0681C8-57E5-4014-93ED-4B8171E78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59" y="3926048"/>
            <a:ext cx="3584126" cy="237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75188B3-8999-43DB-BD60-48626EB37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951" y="3263895"/>
            <a:ext cx="3259123" cy="325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B71B160B-314D-4687-9CDB-C000D7E6F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393" y="87880"/>
            <a:ext cx="2510653" cy="188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F4C33E9D-57D9-492A-B392-C222D8B9E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179" y="87880"/>
            <a:ext cx="2636487" cy="197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alsamico champignons - Recept - Lowcarbchef.nl">
            <a:extLst>
              <a:ext uri="{FF2B5EF4-FFF2-40B4-BE49-F238E27FC236}">
                <a16:creationId xmlns:a16="http://schemas.microsoft.com/office/drawing/2014/main" id="{81972750-63CE-480E-B671-7AF36BBA6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940" y="3875794"/>
            <a:ext cx="3859101" cy="289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ord je echt creatiever door één glas alcohol te drinken? | De Volkskrant">
            <a:extLst>
              <a:ext uri="{FF2B5EF4-FFF2-40B4-BE49-F238E27FC236}">
                <a16:creationId xmlns:a16="http://schemas.microsoft.com/office/drawing/2014/main" id="{4407A443-D997-4262-89BD-CA04B7ECE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0" y="2164115"/>
            <a:ext cx="28479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25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54462-90C5-41B2-A921-8C64F8171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347996" cy="721004"/>
          </a:xfrm>
        </p:spPr>
        <p:txBody>
          <a:bodyPr/>
          <a:lstStyle/>
          <a:p>
            <a:r>
              <a:rPr lang="nl-NL" dirty="0"/>
              <a:t>Schadelijke schimmels</a:t>
            </a:r>
          </a:p>
        </p:txBody>
      </p:sp>
      <p:pic>
        <p:nvPicPr>
          <p:cNvPr id="5122" name="Picture 2" descr="Black Mold Symptoms: What Happens When You're Exposed | Molekule Blog">
            <a:extLst>
              <a:ext uri="{FF2B5EF4-FFF2-40B4-BE49-F238E27FC236}">
                <a16:creationId xmlns:a16="http://schemas.microsoft.com/office/drawing/2014/main" id="{B89BBFCB-C9B1-4CB4-A5B8-030360FC4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270" y="1361497"/>
            <a:ext cx="3811791" cy="248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Why Is Mold Fuzzy? | Live Science">
            <a:extLst>
              <a:ext uri="{FF2B5EF4-FFF2-40B4-BE49-F238E27FC236}">
                <a16:creationId xmlns:a16="http://schemas.microsoft.com/office/drawing/2014/main" id="{AE883EAB-EA41-4A34-A263-F2FAF1DEA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40" y="674395"/>
            <a:ext cx="4198732" cy="279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When it's OK to eat moldy food | Health.com">
            <a:extLst>
              <a:ext uri="{FF2B5EF4-FFF2-40B4-BE49-F238E27FC236}">
                <a16:creationId xmlns:a16="http://schemas.microsoft.com/office/drawing/2014/main" id="{642EB0C8-39B2-406B-B8CE-E515690EC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1" y="3817232"/>
            <a:ext cx="2799155" cy="279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s That Toxic Black Mold? - UND Environmental Training Institute">
            <a:extLst>
              <a:ext uri="{FF2B5EF4-FFF2-40B4-BE49-F238E27FC236}">
                <a16:creationId xmlns:a16="http://schemas.microsoft.com/office/drawing/2014/main" id="{AF713DC5-FFE2-458A-AD3F-0863E83C6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35" y="4123747"/>
            <a:ext cx="4131476" cy="245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Voetschimmel behandelen | Schimmelnagelspecialist">
            <a:extLst>
              <a:ext uri="{FF2B5EF4-FFF2-40B4-BE49-F238E27FC236}">
                <a16:creationId xmlns:a16="http://schemas.microsoft.com/office/drawing/2014/main" id="{3DA3A1CF-4431-43BB-AD0C-BAAD29092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1" y="428129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517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FF364-3245-460C-82DA-112AD6F2A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908" y="180567"/>
            <a:ext cx="2550952" cy="1325563"/>
          </a:xfrm>
        </p:spPr>
        <p:txBody>
          <a:bodyPr/>
          <a:lstStyle/>
          <a:p>
            <a:r>
              <a:rPr lang="nl-NL" dirty="0"/>
              <a:t>Bacteriën</a:t>
            </a:r>
          </a:p>
        </p:txBody>
      </p:sp>
      <p:pic>
        <p:nvPicPr>
          <p:cNvPr id="6152" name="Picture 8" descr="Scientists produce active antigen in bacteria to help combat SARS-CoV-2">
            <a:extLst>
              <a:ext uri="{FF2B5EF4-FFF2-40B4-BE49-F238E27FC236}">
                <a16:creationId xmlns:a16="http://schemas.microsoft.com/office/drawing/2014/main" id="{CE179909-4818-447B-B4A0-6F29F657B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426" y="325532"/>
            <a:ext cx="3879394" cy="258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ow Bacteria &quot;Walk&quot; Across a Surface | The Scientist Magazine®">
            <a:extLst>
              <a:ext uri="{FF2B5EF4-FFF2-40B4-BE49-F238E27FC236}">
                <a16:creationId xmlns:a16="http://schemas.microsoft.com/office/drawing/2014/main" id="{D32CA8AA-51BE-4235-9010-326CC48F1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075" y="3073486"/>
            <a:ext cx="5288745" cy="37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Scientists discover bacterial colonies warn the community of deadly threats">
            <a:extLst>
              <a:ext uri="{FF2B5EF4-FFF2-40B4-BE49-F238E27FC236}">
                <a16:creationId xmlns:a16="http://schemas.microsoft.com/office/drawing/2014/main" id="{B01FBECE-E505-45F3-8ACA-57CD97AE1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073791" y="1650738"/>
            <a:ext cx="6542714" cy="370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8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92562-0C83-463B-83C6-5A474E852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6421" y="113455"/>
            <a:ext cx="7125749" cy="1325563"/>
          </a:xfrm>
        </p:spPr>
        <p:txBody>
          <a:bodyPr/>
          <a:lstStyle/>
          <a:p>
            <a:r>
              <a:rPr lang="nl-NL" dirty="0" err="1"/>
              <a:t>Celkenmerken</a:t>
            </a:r>
            <a:r>
              <a:rPr lang="nl-NL" dirty="0"/>
              <a:t> bacteriën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977A6A-47A2-4065-8D92-74825DA77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84802" cy="1680973"/>
          </a:xfrm>
        </p:spPr>
        <p:txBody>
          <a:bodyPr/>
          <a:lstStyle/>
          <a:p>
            <a:r>
              <a:rPr lang="nl-NL" dirty="0"/>
              <a:t>Geen celkern</a:t>
            </a:r>
          </a:p>
          <a:p>
            <a:r>
              <a:rPr lang="nl-NL" dirty="0"/>
              <a:t>Wel celwand</a:t>
            </a:r>
          </a:p>
          <a:p>
            <a:r>
              <a:rPr lang="nl-NL" dirty="0"/>
              <a:t>Geen bladgroenkorrels</a:t>
            </a:r>
          </a:p>
          <a:p>
            <a:endParaRPr lang="nl-NL" dirty="0"/>
          </a:p>
        </p:txBody>
      </p:sp>
      <p:pic>
        <p:nvPicPr>
          <p:cNvPr id="7170" name="Picture 2" descr="Cellen van bacteriën - Lesmateriaal - Wikiwijs">
            <a:extLst>
              <a:ext uri="{FF2B5EF4-FFF2-40B4-BE49-F238E27FC236}">
                <a16:creationId xmlns:a16="http://schemas.microsoft.com/office/drawing/2014/main" id="{81A7DA91-E4F4-4A92-B127-E248202EF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355" y="1439018"/>
            <a:ext cx="6099058" cy="487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190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09571D-6F95-4696-8442-7B34082CE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Nuttige bacteriën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905060-A569-4CB9-A058-1A2D2FCA8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Houden je gezond</a:t>
            </a:r>
          </a:p>
          <a:p>
            <a:pPr lvl="1"/>
            <a:r>
              <a:rPr lang="nl-NL" dirty="0"/>
              <a:t>Darmflora</a:t>
            </a:r>
          </a:p>
          <a:p>
            <a:pPr lvl="1"/>
            <a:r>
              <a:rPr lang="nl-NL" dirty="0"/>
              <a:t>Huid</a:t>
            </a:r>
          </a:p>
          <a:p>
            <a:r>
              <a:rPr lang="nl-NL" dirty="0"/>
              <a:t>Bereiding eten</a:t>
            </a:r>
          </a:p>
          <a:p>
            <a:pPr lvl="1"/>
            <a:r>
              <a:rPr lang="nl-NL" dirty="0"/>
              <a:t>Yoghurt</a:t>
            </a:r>
          </a:p>
          <a:p>
            <a:pPr lvl="1"/>
            <a:r>
              <a:rPr lang="nl-NL" dirty="0"/>
              <a:t>Zuurkool</a:t>
            </a:r>
          </a:p>
          <a:p>
            <a:r>
              <a:rPr lang="nl-NL" dirty="0"/>
              <a:t>Afval- en natuuropruimers</a:t>
            </a:r>
          </a:p>
          <a:p>
            <a:pPr lvl="1"/>
            <a:r>
              <a:rPr lang="nl-NL" dirty="0"/>
              <a:t>Rioolzuivering</a:t>
            </a:r>
          </a:p>
          <a:p>
            <a:pPr lvl="1"/>
            <a:r>
              <a:rPr lang="nl-NL" dirty="0"/>
              <a:t>Dode resten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458CEC9-3773-40C6-9D18-01AE01B23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945" y="3733100"/>
            <a:ext cx="4808610" cy="304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kin flora - Wikipedia">
            <a:extLst>
              <a:ext uri="{FF2B5EF4-FFF2-40B4-BE49-F238E27FC236}">
                <a16:creationId xmlns:a16="http://schemas.microsoft.com/office/drawing/2014/main" id="{F2BD72B8-ACDE-4933-B76C-29170F2BA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83" y="142612"/>
            <a:ext cx="2774317" cy="359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119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C7875-C827-4073-A906-81177ED97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Schadelijke bacteriën 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63A5997-9AC7-4691-A5F8-994AC13D9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ziektes</a:t>
            </a:r>
          </a:p>
          <a:p>
            <a:pPr lvl="1"/>
            <a:r>
              <a:rPr lang="nl-NL" dirty="0"/>
              <a:t>infecties</a:t>
            </a:r>
          </a:p>
          <a:p>
            <a:r>
              <a:rPr lang="nl-NL" dirty="0"/>
              <a:t>Bederven van voedsel</a:t>
            </a:r>
          </a:p>
        </p:txBody>
      </p:sp>
      <p:pic>
        <p:nvPicPr>
          <p:cNvPr id="4100" name="Picture 4" descr="Skin infection pictures and treatments">
            <a:extLst>
              <a:ext uri="{FF2B5EF4-FFF2-40B4-BE49-F238E27FC236}">
                <a16:creationId xmlns:a16="http://schemas.microsoft.com/office/drawing/2014/main" id="{D3A64809-C0A5-4106-87D7-E48C49481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62" y="1442907"/>
            <a:ext cx="3707769" cy="208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acteria: Types, characteristics, where they live, hazards, and more">
            <a:extLst>
              <a:ext uri="{FF2B5EF4-FFF2-40B4-BE49-F238E27FC236}">
                <a16:creationId xmlns:a16="http://schemas.microsoft.com/office/drawing/2014/main" id="{0F0484FD-EE02-4C83-8A12-9A0CD3B71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62" y="3659843"/>
            <a:ext cx="4020293" cy="301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6353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88</Words>
  <Application>Microsoft Office PowerPoint</Application>
  <PresentationFormat>Breedbeeld</PresentationFormat>
  <Paragraphs>37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Kantoorthema</vt:lpstr>
      <vt:lpstr>Schimmels en bacteriën</vt:lpstr>
      <vt:lpstr>Leerdoelen</vt:lpstr>
      <vt:lpstr>Schimmels</vt:lpstr>
      <vt:lpstr>Celkenmerken schimmels</vt:lpstr>
      <vt:lpstr>bouw</vt:lpstr>
      <vt:lpstr>Vrucht (paddenstoelen) </vt:lpstr>
      <vt:lpstr>sporen</vt:lpstr>
      <vt:lpstr>Nuttige schimmels</vt:lpstr>
      <vt:lpstr>Schadelijke schimmels</vt:lpstr>
      <vt:lpstr>Bacteriën</vt:lpstr>
      <vt:lpstr>Celkenmerken bacteriën </vt:lpstr>
      <vt:lpstr>Nuttige bacteriën</vt:lpstr>
      <vt:lpstr>Schadelijke bacteriën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Schimmels</dc:title>
  <dc:creator>Jasper Wijkamp</dc:creator>
  <cp:lastModifiedBy>Jasper Wijkamp</cp:lastModifiedBy>
  <cp:revision>12</cp:revision>
  <dcterms:created xsi:type="dcterms:W3CDTF">2021-03-04T10:14:36Z</dcterms:created>
  <dcterms:modified xsi:type="dcterms:W3CDTF">2021-03-15T15:52:24Z</dcterms:modified>
</cp:coreProperties>
</file>