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11"/>
  </p:notesMasterIdLst>
  <p:sldIdLst>
    <p:sldId id="256" r:id="rId2"/>
    <p:sldId id="257" r:id="rId3"/>
    <p:sldId id="262" r:id="rId4"/>
    <p:sldId id="263" r:id="rId5"/>
    <p:sldId id="264" r:id="rId6"/>
    <p:sldId id="271" r:id="rId7"/>
    <p:sldId id="265" r:id="rId8"/>
    <p:sldId id="266" r:id="rId9"/>
    <p:sldId id="269" r:id="rId10"/>
  </p:sldIdLst>
  <p:sldSz cx="10160000" cy="7620000"/>
  <p:notesSz cx="7620000" cy="10160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6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70250" y="762000"/>
            <a:ext cx="508025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i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" name="Google Shape;21;i0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i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Google Shape;27;i6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i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i47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i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i52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i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i63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i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i71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i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i79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i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762000"/>
            <a:ext cx="5080000" cy="381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i103:notes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6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"/>
          <p:cNvSpPr txBox="1">
            <a:spLocks noGrp="1"/>
          </p:cNvSpPr>
          <p:nvPr>
            <p:ph type="ctrTitle"/>
          </p:nvPr>
        </p:nvSpPr>
        <p:spPr>
          <a:xfrm>
            <a:off x="914400" y="3048000"/>
            <a:ext cx="83312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subTitle" idx="1"/>
          </p:nvPr>
        </p:nvSpPr>
        <p:spPr>
          <a:xfrm>
            <a:off x="1828800" y="4572000"/>
            <a:ext cx="6502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 txBox="1">
            <a:spLocks noGrp="1"/>
          </p:cNvSpPr>
          <p:nvPr>
            <p:ph type="title"/>
          </p:nvPr>
        </p:nvSpPr>
        <p:spPr>
          <a:xfrm>
            <a:off x="304800" y="304800"/>
            <a:ext cx="9550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1pPr>
            <a:lvl2pPr lvl="1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2pPr>
            <a:lvl3pPr lvl="2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3pPr>
            <a:lvl4pPr lvl="3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4pPr>
            <a:lvl5pPr lvl="4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5pPr>
            <a:lvl6pPr lvl="5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6pPr>
            <a:lvl7pPr lvl="6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7pPr>
            <a:lvl8pPr lvl="7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8pPr>
            <a:lvl9pPr lvl="8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body" idx="1"/>
          </p:nvPr>
        </p:nvSpPr>
        <p:spPr>
          <a:xfrm>
            <a:off x="304800" y="1828800"/>
            <a:ext cx="9550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1pPr>
            <a:lvl2pPr marL="914400" lvl="1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2pPr>
            <a:lvl3pPr marL="1371600" lvl="2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3pPr>
            <a:lvl4pPr marL="1828800" lvl="3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4pPr>
            <a:lvl5pPr marL="2286000" lvl="4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5pPr>
            <a:lvl6pPr marL="2743200" lvl="5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6pPr>
            <a:lvl7pPr marL="3200400" lvl="6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7pPr>
            <a:lvl8pPr marL="3657600" lvl="7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8pPr>
            <a:lvl9pPr marL="4114800" lvl="8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04800" y="304800"/>
            <a:ext cx="9550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1pPr>
            <a:lvl2pPr lvl="1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2pPr>
            <a:lvl3pPr lvl="2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3pPr>
            <a:lvl4pPr lvl="3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4pPr>
            <a:lvl5pPr lvl="4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5pPr>
            <a:lvl6pPr lvl="5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6pPr>
            <a:lvl7pPr lvl="6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7pPr>
            <a:lvl8pPr lvl="7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8pPr>
            <a:lvl9pPr lvl="8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body" idx="1"/>
          </p:nvPr>
        </p:nvSpPr>
        <p:spPr>
          <a:xfrm>
            <a:off x="304800" y="1828800"/>
            <a:ext cx="4470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1pPr>
            <a:lvl2pPr marL="914400" lvl="1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2pPr>
            <a:lvl3pPr marL="1371600" lvl="2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3pPr>
            <a:lvl4pPr marL="1828800" lvl="3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4pPr>
            <a:lvl5pPr marL="2286000" lvl="4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5pPr>
            <a:lvl6pPr marL="2743200" lvl="5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6pPr>
            <a:lvl7pPr marL="3200400" lvl="6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7pPr>
            <a:lvl8pPr marL="3657600" lvl="7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8pPr>
            <a:lvl9pPr marL="4114800" lvl="8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body" idx="2"/>
          </p:nvPr>
        </p:nvSpPr>
        <p:spPr>
          <a:xfrm>
            <a:off x="5384800" y="1828800"/>
            <a:ext cx="4470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1pPr>
            <a:lvl2pPr marL="914400" lvl="1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2pPr>
            <a:lvl3pPr marL="1371600" lvl="2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3pPr>
            <a:lvl4pPr marL="1828800" lvl="3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4pPr>
            <a:lvl5pPr marL="2286000" lvl="4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5pPr>
            <a:lvl6pPr marL="2743200" lvl="5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6pPr>
            <a:lvl7pPr marL="3200400" lvl="6" indent="-397933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7pPr>
            <a:lvl8pPr marL="3657600" lvl="7" indent="-397933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8pPr>
            <a:lvl9pPr marL="4114800" lvl="8" indent="-397933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04800" y="6705600"/>
            <a:ext cx="9550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marL="914400" lvl="1" indent="-431800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marL="1371600" lvl="2" indent="-431800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marL="1828800" lvl="3" indent="-431800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marL="2286000" lvl="4" indent="-431800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marL="2743200" lvl="5" indent="-431800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marL="3200400" lvl="6" indent="-431800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marL="3657600" lvl="7" indent="-431800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marL="4114800" lvl="8" indent="-431800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rgbClr val="92D050"/>
            </a:gs>
            <a:gs pos="79000">
              <a:srgbClr val="B6D595"/>
            </a:gs>
            <a:gs pos="41000">
              <a:schemeClr val="accent3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ctrTitle"/>
          </p:nvPr>
        </p:nvSpPr>
        <p:spPr>
          <a:xfrm>
            <a:off x="826213" y="433833"/>
            <a:ext cx="7743856" cy="909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200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Het rijk van de </a:t>
            </a:r>
            <a:r>
              <a:rPr lang="en-US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planten</a:t>
            </a:r>
            <a:endParaRPr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98" name="Picture 2" descr="Tropical Jungle – Betaalbaar fotobehang – Photowall">
            <a:extLst>
              <a:ext uri="{FF2B5EF4-FFF2-40B4-BE49-F238E27FC236}">
                <a16:creationId xmlns:a16="http://schemas.microsoft.com/office/drawing/2014/main" id="{B99DF18D-ACE8-41FD-9B0B-65AAD0506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47" y="1149060"/>
            <a:ext cx="9271262" cy="616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5" cy="124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4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</a:t>
            </a:r>
            <a:r>
              <a:rPr lang="en-US" sz="444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planten</a:t>
            </a:r>
            <a:endParaRPr sz="4444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610300" y="1829150"/>
            <a:ext cx="9015575" cy="500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381000" marR="0" lvl="0" indent="-276577" algn="l" rtl="0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Sporenplanten</a:t>
            </a:r>
            <a:endParaRPr sz="355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None/>
            </a:pPr>
            <a:endParaRPr sz="355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Zaadplanten</a:t>
            </a:r>
            <a:endParaRPr sz="355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22" name="Picture 2" descr="Geheime waterval in jungle - afbeelding zelf aanpassen">
            <a:extLst>
              <a:ext uri="{FF2B5EF4-FFF2-40B4-BE49-F238E27FC236}">
                <a16:creationId xmlns:a16="http://schemas.microsoft.com/office/drawing/2014/main" id="{47A2EE49-D9E7-49ED-8BDE-5E7BCAEA0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090" y="3297677"/>
            <a:ext cx="5650410" cy="376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title"/>
          </p:nvPr>
        </p:nvSpPr>
        <p:spPr>
          <a:xfrm>
            <a:off x="572212" y="193994"/>
            <a:ext cx="9019260" cy="1255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199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Sporenplanten</a:t>
            </a:r>
            <a:endParaRPr sz="8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51329606-07E6-43B0-9E93-F733A6FD35BE}"/>
              </a:ext>
            </a:extLst>
          </p:cNvPr>
          <p:cNvSpPr txBox="1"/>
          <p:nvPr/>
        </p:nvSpPr>
        <p:spPr>
          <a:xfrm>
            <a:off x="1468877" y="2208179"/>
            <a:ext cx="793777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5400" dirty="0"/>
              <a:t>Varens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5400" dirty="0"/>
              <a:t>Mossen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5400" dirty="0"/>
              <a:t>paardenstaarten</a:t>
            </a:r>
          </a:p>
          <a:p>
            <a:endParaRPr lang="nl-NL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>
            <a:off x="514725" y="0"/>
            <a:ext cx="9015575" cy="163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4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Sporenplanten</a:t>
            </a:r>
            <a:br>
              <a:rPr lang="en-US" sz="444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4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varens</a:t>
            </a:r>
            <a:endParaRPr sz="4444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6004193" y="5038688"/>
            <a:ext cx="3526107" cy="99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0" marR="0" lvl="0" indent="0" algn="l" rtl="0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Sporenhoopjes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op de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onderkant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van het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blad</a:t>
            </a:r>
            <a:endParaRPr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026" name="Picture 2" descr="Fern Cinnamon -- Bluestone Perennials">
            <a:extLst>
              <a:ext uri="{FF2B5EF4-FFF2-40B4-BE49-F238E27FC236}">
                <a16:creationId xmlns:a16="http://schemas.microsoft.com/office/drawing/2014/main" id="{5DD20B5D-4604-47C5-B4FA-116BF600B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95" y="1177956"/>
            <a:ext cx="3694889" cy="295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ern | Description, Features, Evolution, &amp; Taxonomy | Britannica">
            <a:extLst>
              <a:ext uri="{FF2B5EF4-FFF2-40B4-BE49-F238E27FC236}">
                <a16:creationId xmlns:a16="http://schemas.microsoft.com/office/drawing/2014/main" id="{18B72E79-5B90-4B27-940F-F281E64FC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95" y="4186436"/>
            <a:ext cx="4922384" cy="276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lora of New Zealand | Taxon Profile | Cyathea cunninghamii">
            <a:extLst>
              <a:ext uri="{FF2B5EF4-FFF2-40B4-BE49-F238E27FC236}">
                <a16:creationId xmlns:a16="http://schemas.microsoft.com/office/drawing/2014/main" id="{35E325B1-304A-403C-A123-17AC3834A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208" y="1784405"/>
            <a:ext cx="4713591" cy="314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>
            <a:spLocks noGrp="1"/>
          </p:cNvSpPr>
          <p:nvPr>
            <p:ph type="title"/>
          </p:nvPr>
        </p:nvSpPr>
        <p:spPr>
          <a:xfrm>
            <a:off x="373974" y="-37344"/>
            <a:ext cx="9015575" cy="163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4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Sporenplanten</a:t>
            </a:r>
            <a:br>
              <a:rPr lang="en-US" sz="444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44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Mossen</a:t>
            </a:r>
            <a:endParaRPr sz="4444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0" name="Picture 2" descr="Exclusieve kunst fotografie Moss Garden | Europosters.nl">
            <a:extLst>
              <a:ext uri="{FF2B5EF4-FFF2-40B4-BE49-F238E27FC236}">
                <a16:creationId xmlns:a16="http://schemas.microsoft.com/office/drawing/2014/main" id="{5A7BBC8A-8E1A-43DC-A8C1-DF876425E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43" y="1444584"/>
            <a:ext cx="4663518" cy="311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171DB75-736E-4A85-8A25-DA5ED5C7D926}"/>
              </a:ext>
            </a:extLst>
          </p:cNvPr>
          <p:cNvSpPr txBox="1"/>
          <p:nvPr/>
        </p:nvSpPr>
        <p:spPr>
          <a:xfrm>
            <a:off x="5745804" y="5768502"/>
            <a:ext cx="40402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Sporendoosjes van een mos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42014F57-FDA4-400F-BF4F-C63D4D1AF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5" y="2433500"/>
            <a:ext cx="4471985" cy="326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pread Clumps of Moss On Stock Footage Video (100% Royalty-free) 13029353 |  Shutterstock">
            <a:extLst>
              <a:ext uri="{FF2B5EF4-FFF2-40B4-BE49-F238E27FC236}">
                <a16:creationId xmlns:a16="http://schemas.microsoft.com/office/drawing/2014/main" id="{AF086F76-3DDF-43E4-A2A3-9E53B06D9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18" y="4668937"/>
            <a:ext cx="4996064" cy="281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0C932B-6D8C-48D1-8D60-D74892E8D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8213" y="197796"/>
            <a:ext cx="8331200" cy="1219200"/>
          </a:xfrm>
        </p:spPr>
        <p:txBody>
          <a:bodyPr/>
          <a:lstStyle/>
          <a:p>
            <a:pPr>
              <a:buNone/>
            </a:pPr>
            <a:r>
              <a:rPr lang="nl-NL" dirty="0"/>
              <a:t>paardenstaarten</a:t>
            </a:r>
          </a:p>
        </p:txBody>
      </p:sp>
      <p:pic>
        <p:nvPicPr>
          <p:cNvPr id="6148" name="Picture 4" descr="Bonte paardenstaart | Ecopedia">
            <a:extLst>
              <a:ext uri="{FF2B5EF4-FFF2-40B4-BE49-F238E27FC236}">
                <a16:creationId xmlns:a16="http://schemas.microsoft.com/office/drawing/2014/main" id="{FB5BA2C5-F3CD-4540-952D-6E84EA0CE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455" y="1557032"/>
            <a:ext cx="3360366" cy="504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aardestaart Paardenstaart Giant - Gratis foto op Pixabay">
            <a:extLst>
              <a:ext uri="{FF2B5EF4-FFF2-40B4-BE49-F238E27FC236}">
                <a16:creationId xmlns:a16="http://schemas.microsoft.com/office/drawing/2014/main" id="{609279D3-34D5-470C-A04B-29AC2EB50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04" y="1557032"/>
            <a:ext cx="3360366" cy="504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Wilde planten in Nederland en België Nederlandse namen Beginnend met een A  Beginnend met een B Beginnend met een C Beginnend met een D Beginnend met  een E Beginnend met een F Beginnend met een G Beginnend met een H Beginnend  met ...">
            <a:extLst>
              <a:ext uri="{FF2B5EF4-FFF2-40B4-BE49-F238E27FC236}">
                <a16:creationId xmlns:a16="http://schemas.microsoft.com/office/drawing/2014/main" id="{ADBBC121-AFD2-4636-B8EE-267CDBED3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935" y="1557032"/>
            <a:ext cx="2249855" cy="562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347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5" cy="124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Kenmerken sporenplanten</a:t>
            </a:r>
            <a:endParaRPr sz="488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610300" y="1829150"/>
            <a:ext cx="9015575" cy="500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Wortels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Stengels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Bladeren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Geen bloemen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Voortplanting door sporen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title"/>
          </p:nvPr>
        </p:nvSpPr>
        <p:spPr>
          <a:xfrm>
            <a:off x="572212" y="-57102"/>
            <a:ext cx="9015575" cy="124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 dirty="0"/>
              <a:t>Z</a:t>
            </a:r>
            <a:r>
              <a:rPr lang="en-US" sz="488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aadplanten</a:t>
            </a:r>
            <a:endParaRPr sz="488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D62C343-8454-41AA-BDAC-AB661B561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23" y="5203139"/>
            <a:ext cx="8866951" cy="221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Visiting the Outdoors Garden | Beautiful flowers garden, Most beautiful  gardens, Beautiful flowers">
            <a:extLst>
              <a:ext uri="{FF2B5EF4-FFF2-40B4-BE49-F238E27FC236}">
                <a16:creationId xmlns:a16="http://schemas.microsoft.com/office/drawing/2014/main" id="{5148E3CC-337D-4C58-AC66-802E2BE52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328" y="467737"/>
            <a:ext cx="2773366" cy="4623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rote brandnetel - Urtica dioica - Kijken in de Natuur - Wilde Bloemen">
            <a:extLst>
              <a:ext uri="{FF2B5EF4-FFF2-40B4-BE49-F238E27FC236}">
                <a16:creationId xmlns:a16="http://schemas.microsoft.com/office/drawing/2014/main" id="{41AD39F3-89A3-462E-938F-BC7545A90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39" y="1199506"/>
            <a:ext cx="3003016" cy="351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Austrian Pine For Sale, Austrian Pine Trees For Sale at Chief River Nursery  - Chief River Nursery">
            <a:extLst>
              <a:ext uri="{FF2B5EF4-FFF2-40B4-BE49-F238E27FC236}">
                <a16:creationId xmlns:a16="http://schemas.microsoft.com/office/drawing/2014/main" id="{944FE756-C2F3-426B-8140-DF54B0AD5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837" y="1199506"/>
            <a:ext cx="3518409" cy="351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610300" y="356300"/>
            <a:ext cx="9015575" cy="124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Kenmerken zaadplanten</a:t>
            </a:r>
            <a:endParaRPr sz="488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610300" y="1829150"/>
            <a:ext cx="9015575" cy="500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Wortels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Stengels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Bladeren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Bloemen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0" marR="0" lvl="0" indent="-276577" algn="l" rtl="0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Char char="●"/>
            </a:pPr>
            <a:r>
              <a:rPr lang="en-US" sz="355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Voortplanting door zaden</a:t>
            </a:r>
            <a:endParaRPr sz="355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51</Words>
  <Application>Microsoft Office PowerPoint</Application>
  <PresentationFormat>Aangepast</PresentationFormat>
  <Paragraphs>27</Paragraphs>
  <Slides>9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2" baseType="lpstr">
      <vt:lpstr>Arial</vt:lpstr>
      <vt:lpstr>Times New Roman</vt:lpstr>
      <vt:lpstr>Custom</vt:lpstr>
      <vt:lpstr>Het rijk van de planten</vt:lpstr>
      <vt:lpstr>De planten</vt:lpstr>
      <vt:lpstr>Sporenplanten</vt:lpstr>
      <vt:lpstr>Sporenplanten varens</vt:lpstr>
      <vt:lpstr>Sporenplanten Mossen</vt:lpstr>
      <vt:lpstr>paardenstaarten</vt:lpstr>
      <vt:lpstr>Kenmerken sporenplanten</vt:lpstr>
      <vt:lpstr>Zaadplanten</vt:lpstr>
      <vt:lpstr>Kenmerken zaadplanten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Het rijk van de planten</dc:title>
  <dc:creator>Gebruiker</dc:creator>
  <cp:lastModifiedBy>Jasper Wijkamp</cp:lastModifiedBy>
  <cp:revision>9</cp:revision>
  <dcterms:modified xsi:type="dcterms:W3CDTF">2021-03-04T13:25:31Z</dcterms:modified>
</cp:coreProperties>
</file>