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160000" cy="7620000"/>
  <p:notesSz cx="7620000" cy="10160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i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i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i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Google Shape;27;i6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i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Google Shape;33;i12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i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i2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i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i28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i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i37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>
            <a:spLocks noGrp="1"/>
          </p:cNvSpPr>
          <p:nvPr>
            <p:ph type="ctrTitle"/>
          </p:nvPr>
        </p:nvSpPr>
        <p:spPr>
          <a:xfrm>
            <a:off x="914400" y="3048000"/>
            <a:ext cx="8331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502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955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2"/>
          </p:nvPr>
        </p:nvSpPr>
        <p:spPr>
          <a:xfrm>
            <a:off x="538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04800" y="6705600"/>
            <a:ext cx="9550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864300" y="2418275"/>
            <a:ext cx="8507575" cy="160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4 rijken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7"/>
          <p:cNvSpPr txBox="1">
            <a:spLocks noGrp="1"/>
          </p:cNvSpPr>
          <p:nvPr>
            <p:ph type="subTitle" idx="1"/>
          </p:nvPr>
        </p:nvSpPr>
        <p:spPr>
          <a:xfrm>
            <a:off x="1626300" y="4369150"/>
            <a:ext cx="6983575" cy="192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marR="0" lvl="0" indent="0" algn="ctr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indeling van alles wat leeft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4 rijken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9015575" cy="500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Bacteriën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Schimmels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Planten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Dieren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Bacteriën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9015575" cy="208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celwand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celkern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bladgroenkorrels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2150" y="2603500"/>
            <a:ext cx="3185575" cy="42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1650" y="4127500"/>
            <a:ext cx="297390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Schimmels 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5163250" cy="1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celwand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celkern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bladgroenkorrels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None/>
            </a:pP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7150" y="2603500"/>
            <a:ext cx="3778250" cy="280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250" y="4127500"/>
            <a:ext cx="4624900" cy="309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Planten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5882900" cy="1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celwand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celkern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bladgroenkorrels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8075" y="1809750"/>
            <a:ext cx="3143250" cy="23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7500" y="4444975"/>
            <a:ext cx="3757075" cy="282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1400" y="4201575"/>
            <a:ext cx="4243900" cy="31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Dieren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5244375" cy="21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celwand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 celkern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bladgroenkorrels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1250" y="1640400"/>
            <a:ext cx="3661825" cy="312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8750" y="4921250"/>
            <a:ext cx="2815150" cy="22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075" y="4201575"/>
            <a:ext cx="3778250" cy="26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Aangepast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8" baseType="lpstr">
      <vt:lpstr>Arial</vt:lpstr>
      <vt:lpstr>Custom</vt:lpstr>
      <vt:lpstr>De 4 rijken</vt:lpstr>
      <vt:lpstr>De 4 rijken</vt:lpstr>
      <vt:lpstr>Bacteriën</vt:lpstr>
      <vt:lpstr>Schimmels </vt:lpstr>
      <vt:lpstr>Planten</vt:lpstr>
      <vt:lpstr>Dieren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4 rijken</dc:title>
  <dc:creator>Gebruiker</dc:creator>
  <cp:lastModifiedBy>Jasper Wijkamp</cp:lastModifiedBy>
  <cp:revision>1</cp:revision>
  <dcterms:modified xsi:type="dcterms:W3CDTF">2021-01-28T10:43:47Z</dcterms:modified>
</cp:coreProperties>
</file>